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svm" ContentType="image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2047879-3AE7-4CC6-BBAD-A76E0023B510}" type="slidenum"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45991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zxx-non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4A5BE8A6-D8A6-4E29-A8F5-A3D5042FDC3F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14032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zx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0ABACAE-5579-4B46-AD68-7FB0668ADDE8}" type="slidenum">
              <a:t>1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24C8622-7820-4213-8777-B4F2254CE259}" type="slidenum">
              <a:t>2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8451F86-92AA-47B2-927F-C87D6BB9956E}" type="slidenum">
              <a:t>3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2238C92-BA0C-4FF3-BF0B-625724112EBD}" type="slidenum">
              <a:t>4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BF37F83-6365-457F-B08F-C9A638F3AEC9}" type="slidenum">
              <a:t>5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0C5E4B7-BF3F-40A1-9C8B-BD60319EA874}" type="slidenum">
              <a:t>6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DE89EC3-23B7-4484-80D5-6916F7C1D67C}" type="slidenum">
              <a:t>7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AFDC8D-EE50-4A66-AE50-B133EC8B83A8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533005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D06EA6-45EB-4F8B-ADAA-0C5A3FCAAD65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417653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58A11F-142E-456A-A3A5-1ED8995E1216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454072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1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8587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2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3850" cy="4762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73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2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7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583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504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30C763-5030-4B33-8008-FA7DC2E1913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68885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520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7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700088"/>
            <a:ext cx="2151063" cy="6200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700088"/>
            <a:ext cx="6303962" cy="62007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1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A8EDC7-CB35-4E3A-8AA8-AD3EB6D4BE8C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52667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6F0AFE-5869-493B-8317-7D218826EAD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5422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ACDAE2-552D-4B23-BD62-62CCC969DF54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22686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D03626-8120-4D77-9B2A-FE29DD867403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01186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AC96AE-CE8F-436C-9388-B4793993F52F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27480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CB2468-53F2-44DF-A7E9-DEFABCA3B816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33113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7BF2A9-F81B-4836-9BB1-75C5BFA1BAA8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375879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zxx-non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zxx-non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889D47D5-9A2D-4391-A885-49E6DE44BBD5}" type="slidenum">
              <a:t>‹#›</a:t>
            </a:fld>
            <a:endParaRPr lang="zx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zx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zxx-none" sz="2400" b="0" i="0" u="none" strike="noStrike" kern="1200">
          <a:ln>
            <a:noFill/>
          </a:ln>
          <a:latin typeface="Arial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740879" y="699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822600" y="2137680"/>
            <a:ext cx="841824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2400" b="1" i="1" u="none" strike="noStrike">
          <a:ln>
            <a:noFill/>
          </a:ln>
          <a:solidFill>
            <a:srgbClr val="99284C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de-DE" sz="2400" b="0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m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94520" y="1768680"/>
            <a:ext cx="6689879" cy="4989240"/>
          </a:xfrm>
        </p:spPr>
      </p:pic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uk-UA" sz="1400" b="0" i="0" kern="1200">
                <a:latin typeface="Arial" pitchFamily="18"/>
              </a:rPr>
              <a:t>Вибірковий компонент освітньо-професійної програми «Середня освіта (математика)» за спеціальністю: 014.04 Середня освіта (математика)</a:t>
            </a:r>
            <a:br>
              <a:rPr lang="uk-UA" sz="1400" b="0" i="0" kern="1200">
                <a:latin typeface="Arial" pitchFamily="18"/>
              </a:rPr>
            </a:br>
            <a:r>
              <a:rPr lang="de-DE" sz="2800" b="0" i="0" kern="1200">
                <a:latin typeface="Arial" pitchFamily="18"/>
              </a:rPr>
              <a:t>Інноваційні педагогічні технології навчання у закладах вищої освіти</a:t>
            </a: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9071640" cy="4989240"/>
          </a:xfrm>
        </p:spPr>
        <p:txBody>
          <a:bodyPr anchor="ctr"/>
          <a:lstStyle/>
          <a:p>
            <a:pPr lvl="0" algn="ctr"/>
            <a:r>
              <a:rPr lang="de-DE">
                <a:solidFill>
                  <a:srgbClr val="99284C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marL="285840" lvl="0" indent="450359"/>
            <a:r>
              <a:rPr lang="de-DE"/>
              <a:t>Якісна освіта є пріоритетом будь-якої держави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260000" y="1769040"/>
            <a:ext cx="7380000" cy="4170960"/>
          </a:xfrm>
        </p:spPr>
        <p:txBody>
          <a:bodyPr/>
          <a:lstStyle/>
          <a:p>
            <a:pPr marL="285840" lvl="0" indent="450359" algn="just"/>
            <a:r>
              <a:rPr lang="de-DE"/>
              <a:t> Сучасне інформаційне суспільство потребує:</a:t>
            </a:r>
          </a:p>
          <a:p>
            <a:pPr marL="285840" lvl="0" indent="450359" algn="just"/>
            <a:r>
              <a:rPr lang="de-DE" sz="1400">
                <a:latin typeface="Symbol" pitchFamily="18"/>
              </a:rPr>
              <a:t></a:t>
            </a:r>
            <a:r>
              <a:rPr lang="de-DE" sz="700"/>
              <a:t>                  </a:t>
            </a:r>
            <a:r>
              <a:rPr lang="de-DE" sz="2200"/>
              <a:t>фахівців, здатних до ефективного застосування ІКТ у власній професійній діяльності;</a:t>
            </a:r>
          </a:p>
          <a:p>
            <a:pPr marL="285840" lvl="0" indent="450359" algn="just"/>
            <a:r>
              <a:rPr lang="de-DE" sz="2200">
                <a:latin typeface="Symbol" pitchFamily="18"/>
              </a:rPr>
              <a:t></a:t>
            </a:r>
            <a:r>
              <a:rPr lang="de-DE" sz="2200"/>
              <a:t>                  розвитку кожної особистості у площині формування власної життєвої траєкторії;</a:t>
            </a:r>
          </a:p>
          <a:p>
            <a:pPr marL="285840" lvl="0" indent="450359" algn="just"/>
            <a:r>
              <a:rPr lang="de-DE" sz="2200">
                <a:latin typeface="Symbol" pitchFamily="18"/>
              </a:rPr>
              <a:t></a:t>
            </a:r>
            <a:r>
              <a:rPr lang="de-DE" sz="2200"/>
              <a:t>                  відстеження та керування динамікою прогресу у сфері навчання, професійної чи соціальної самореалізації;</a:t>
            </a:r>
          </a:p>
          <a:p>
            <a:pPr marL="285840" lvl="0" indent="450359" algn="just"/>
            <a:r>
              <a:rPr lang="de-DE" sz="2200">
                <a:latin typeface="Symbol" pitchFamily="18"/>
              </a:rPr>
              <a:t></a:t>
            </a:r>
            <a:r>
              <a:rPr lang="de-DE" sz="2200"/>
              <a:t>                  соціально активних громадян, які об’єднуються у спільноти, впливають на власне життя та життя держави.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DE"/>
              <a:t>А ВАМ ВІДОМО????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9071640" cy="4989240"/>
          </a:xfrm>
        </p:spPr>
        <p:txBody>
          <a:bodyPr anchor="ctr"/>
          <a:lstStyle/>
          <a:p>
            <a:pPr lvl="0" algn="ctr"/>
            <a:r>
              <a:rPr lang="de-DE">
                <a:solidFill>
                  <a:srgbClr val="99284C"/>
                </a:solidFill>
              </a:rPr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2160000"/>
            <a:ext cx="8100000" cy="46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А ЦЕ ЦІКАВО!!!!!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algn="ctr"/>
            <a:endParaRPr lang="de-DE">
              <a:solidFill>
                <a:srgbClr val="99284C"/>
              </a:solidFill>
            </a:endParaRP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80000" y="1980000"/>
            <a:ext cx="6048000" cy="4571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ОБЕРИ ДЛЯ СЕБЕ ЦЕЙ КУРС!!!!</a:t>
            </a:r>
            <a:br>
              <a:rPr lang="de-DE"/>
            </a:br>
            <a:r>
              <a:rPr lang="de-DE"/>
              <a:t>ОБИРАЙ УСПІШНІСТЬ!!!!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22600" y="21376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800" b="1"/>
              <a:t>ТИ ДІЗНАЄШСЯ: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ПРО ІННОВАЦІЙНІСТЬ В ОСВІТІ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ПРО ТЕХНОЛОГІЧНІСТЬ ОСВІТНЬОГО ПРОЦЕСУ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ПРО ПСИХОЛОГІЧНІ ОСНОВИ ТЕХНОЛОГІЧНОСТИ НАВЧАННЯ ТОЩО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3668400" y="21376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 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6514200" y="21376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800" b="1"/>
              <a:t>ТИ НАВЧИШСЯ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ЗАСТОСОВУВАТИ ПЕДАГОГІЧНІ ТЕХНОЛОГІЇ У ПРАКТИКУ МАЙБУТНЬОЇ ДІЯЛЬНОСТІ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 b="1"/>
              <a:t>ПРАЦЮВАТИ В КОМАНДІ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sz="1400" b="1"/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4294967295"/>
          </p:nvPr>
        </p:nvSpPr>
        <p:spPr>
          <a:xfrm>
            <a:off x="6514200" y="46252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/>
              <a:t> </a:t>
            </a:r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3668400" y="46252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800" b="1"/>
              <a:t>ТИ ВІДКРИЄШЬ ЯКОСТІ: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/>
              <a:t>ДОСЛІДНИКА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/>
              <a:t>МЕНЕДЖЕРА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/>
              <a:t>ПРОГНОЗУВАННЯ РЕЗУЛЬТАТІВ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/>
              <a:t>ЗДАТНІСТЬ ДО ДІАЛОГУ</a:t>
            </a:r>
          </a:p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 sz="1400"/>
              <a:t>СИСТЕМНОГО МИСЛЕННЯ ТОЩО</a:t>
            </a:r>
          </a:p>
        </p:txBody>
      </p:sp>
      <p:sp>
        <p:nvSpPr>
          <p:cNvPr id="8" name="Text Placeholder 7"/>
          <p:cNvSpPr txBox="1">
            <a:spLocks noGrp="1"/>
          </p:cNvSpPr>
          <p:nvPr>
            <p:ph type="body" idx="4294967295"/>
          </p:nvPr>
        </p:nvSpPr>
        <p:spPr>
          <a:xfrm>
            <a:off x="822600" y="4625280"/>
            <a:ext cx="2710080" cy="2271600"/>
          </a:xfrm>
        </p:spPr>
        <p:txBody>
          <a:bodyPr/>
          <a:lstStyle/>
          <a:p>
            <a:pPr lvl="0"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de-DE"/>
              <a:t> </a:t>
            </a:r>
          </a:p>
        </p:txBody>
      </p:sp>
      <p:pic>
        <p:nvPicPr>
          <p:cNvPr id="9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794040" y="2340000"/>
            <a:ext cx="2542680" cy="2009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    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de-DE">
                <a:solidFill>
                  <a:srgbClr val="99284C"/>
                </a:solidFill>
              </a:rPr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0" y="1260000"/>
            <a:ext cx="792000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740879" y="699480"/>
            <a:ext cx="8607960" cy="6200640"/>
          </a:xfrm>
        </p:spPr>
        <p:txBody>
          <a:bodyPr anchor="ctr"/>
          <a:lstStyle/>
          <a:p>
            <a:pPr lvl="0" algn="ctr"/>
            <a:r>
              <a:rPr lang="de-DE" sz="4400">
                <a:solidFill>
                  <a:srgbClr val="99284C"/>
                </a:solidFill>
              </a:rPr>
              <a:t>Дякую за увагу!!!!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s-novel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248</Words>
  <Application>Microsoft Office PowerPoint</Application>
  <PresentationFormat>Widescreen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Albany</vt:lpstr>
      <vt:lpstr>Andale Sans UI</vt:lpstr>
      <vt:lpstr>Arial</vt:lpstr>
      <vt:lpstr>Calibri</vt:lpstr>
      <vt:lpstr>StarSymbol</vt:lpstr>
      <vt:lpstr>Symbol</vt:lpstr>
      <vt:lpstr>Tahoma</vt:lpstr>
      <vt:lpstr>Thorndale</vt:lpstr>
      <vt:lpstr>Times New Roman</vt:lpstr>
      <vt:lpstr>Default</vt:lpstr>
      <vt:lpstr>prs-novelty</vt:lpstr>
      <vt:lpstr>Вибірковий компонент освітньо-професійної програми «Середня освіта (математика)» за спеціальністю: 014.04 Середня освіта (математика) Інноваційні педагогічні технології навчання у закладах вищої освіти</vt:lpstr>
      <vt:lpstr>Якісна освіта є пріоритетом будь-якої держави</vt:lpstr>
      <vt:lpstr>А ВАМ ВІДОМО????</vt:lpstr>
      <vt:lpstr>А ЦЕ ЦІКАВО!!!!!</vt:lpstr>
      <vt:lpstr>ОБЕРИ ДЛЯ СЕБЕ ЦЕЙ КУРС!!!! ОБИРАЙ УСПІШНІСТЬ!!!!</vt:lpstr>
      <vt:lpstr>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Вибірковий компонент освітньо-професійної програми «Середня освіта (математика)» за спеціальністю: 014.04 Середня освіта (математика) Інноваційні педагогічні технології навчання у закладах вищої освіти</dc:title>
  <cp:lastModifiedBy>word</cp:lastModifiedBy>
  <cp:revision>5</cp:revision>
  <dcterms:created xsi:type="dcterms:W3CDTF">2009-04-16T11:32:32Z</dcterms:created>
  <dcterms:modified xsi:type="dcterms:W3CDTF">2020-08-12T09:12:31Z</dcterms:modified>
</cp:coreProperties>
</file>